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4" d="100"/>
          <a:sy n="74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66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716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381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652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03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491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62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941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272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7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9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58CFE-738A-44F2-ABB4-2E960DB5D074}" type="datetimeFigureOut">
              <a:rPr lang="en-GB" smtClean="0"/>
              <a:t>14/01/2014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EBFDA-10E0-4633-B691-30A9684EDA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50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.uk/advanced_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theartofgooglebooks.tumblr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ooks.google.co.uk/books?id=n-9bAAAAQAAJ&amp;dq=robin&amp;pg=PT2&amp;redir_esc=y#v=onepage&amp;q&amp;f=fals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search?tbo=p&amp;tbm=bks&amp;q=poverty+subject:%22history%22&amp;num=10&amp;lr=lang_en" TargetMode="External"/><Relationship Id="rId2" Type="http://schemas.openxmlformats.org/officeDocument/2006/relationships/hyperlink" Target="http://www.google.co.uk/search?tbo=p&amp;tbm=bks&amp;q=subject:%22history%22&amp;num=1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oldbaileyonline.org/search.jsp?form=searchHomePage&amp;_divs_fulltext=elephant&amp;kwparse=and&amp;_persNames_surname=&amp;_persNames_given=&amp;_persNames_alias=&amp;_offences_offenceCategory_offenceSubcategory=&amp;_verdicts_verdictCategory_verdictSubcategory=&amp;_punishments_punishmentCategory_punishmentSubcategory=&amp;_divs_div0Type_div1Type=&amp;fromMonth=&amp;fromYear=&amp;toMonth=&amp;toYear=&amp;ref=&amp;submit.x=0&amp;submit.y=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ldbaileyonline.org/forms/formMain.js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Digital History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Workshop 2: searching</a:t>
            </a:r>
          </a:p>
          <a:p>
            <a:r>
              <a:rPr lang="en-GB" sz="3600" dirty="0" smtClean="0"/>
              <a:t>K. </a:t>
            </a:r>
            <a:r>
              <a:rPr lang="en-GB" sz="3600" dirty="0" err="1" smtClean="0"/>
              <a:t>Navickas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419245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advanced search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https://www.google.co.uk/advanced_search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= effectively similar to doing a BOOLEIAN search [“AND” “OR” “NOT”]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72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33" y="247205"/>
            <a:ext cx="10478927" cy="60763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209" y="247205"/>
            <a:ext cx="9552598" cy="6364904"/>
          </a:xfrm>
          <a:prstGeom prst="rect">
            <a:avLst/>
          </a:prstGeom>
        </p:spPr>
      </p:pic>
      <p:sp>
        <p:nvSpPr>
          <p:cNvPr id="7" name="Donut 6"/>
          <p:cNvSpPr/>
          <p:nvPr/>
        </p:nvSpPr>
        <p:spPr>
          <a:xfrm>
            <a:off x="1944710" y="1159099"/>
            <a:ext cx="2756079" cy="734096"/>
          </a:xfrm>
          <a:prstGeom prst="don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870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284" y="137653"/>
            <a:ext cx="7573432" cy="65826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748" y="1779511"/>
            <a:ext cx="9474504" cy="1649489"/>
          </a:xfrm>
          <a:prstGeom prst="rect">
            <a:avLst/>
          </a:prstGeom>
        </p:spPr>
      </p:pic>
      <p:sp>
        <p:nvSpPr>
          <p:cNvPr id="6" name="Donut 5"/>
          <p:cNvSpPr/>
          <p:nvPr/>
        </p:nvSpPr>
        <p:spPr>
          <a:xfrm>
            <a:off x="3078051" y="901521"/>
            <a:ext cx="3335628" cy="734096"/>
          </a:xfrm>
          <a:prstGeom prst="don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91" y="427839"/>
            <a:ext cx="9416463" cy="6033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9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 books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http://theartofgooglebooks.tumblr.com/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082" y="365125"/>
            <a:ext cx="3748455" cy="62879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77648" y="6337082"/>
            <a:ext cx="10436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4"/>
              </a:rPr>
              <a:t>http://books.google.co.uk/books?id=n-9bAAAAQAAJ&amp;dq=robin&amp;pg=PT2&amp;redir_esc=y#v=onepage&amp;q&amp;f=false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27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Google’s cataloguing of subjects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http://www.google.co.uk/search?tbo=p&amp;tbm=bks&amp;q=subject:%</a:t>
            </a:r>
            <a:r>
              <a:rPr lang="en-GB" dirty="0" smtClean="0">
                <a:hlinkClick r:id="rId2"/>
              </a:rPr>
              <a:t>22history%22&amp;num=10</a:t>
            </a:r>
            <a:endParaRPr lang="en-GB" dirty="0" smtClean="0"/>
          </a:p>
          <a:p>
            <a:r>
              <a:rPr lang="en-GB" dirty="0" smtClean="0"/>
              <a:t>Are all these books history books?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/>
              </a:rPr>
              <a:t>https://www.google.co.uk/search?tbo=p&amp;tbm=bks&amp;q=poverty+subject:%</a:t>
            </a:r>
            <a:r>
              <a:rPr lang="en-GB" dirty="0" smtClean="0">
                <a:hlinkClick r:id="rId3"/>
              </a:rPr>
              <a:t>22history%22&amp;num=10&amp;lr=lang_en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Are all these books on the history of poverty?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05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1690"/>
            <a:ext cx="10515600" cy="4997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url</a:t>
            </a:r>
            <a:r>
              <a:rPr lang="en-GB" dirty="0" smtClean="0"/>
              <a:t> </a:t>
            </a:r>
            <a:r>
              <a:rPr lang="en-GB" dirty="0"/>
              <a:t>= </a:t>
            </a:r>
            <a:r>
              <a:rPr lang="en-GB" dirty="0">
                <a:hlinkClick r:id="rId2"/>
              </a:rPr>
              <a:t>http://www.oldbaileyonline.org/search.jsp?form=searchHomePage&amp;_divs_fulltext=elephant&amp;kwparse=and&amp;_persNames_surname=&amp;_persNames_given=&amp;_persNames_alias=&amp;_offences_offenceCategory_offenceSubcategory=&amp;_verdicts_verdictCategory_verdictSubcategory=&amp;_punishments_punishmentCategory_punishmentSubcategory=&amp;_divs_div0Type_div1Type=&amp;fromMonth=&amp;fromYear=&amp;toMonth=&amp;toYear=&amp;ref=&amp;submit.x=0&amp;submit.y=0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4426" y="100700"/>
            <a:ext cx="6750463" cy="35547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698" y="1690688"/>
            <a:ext cx="7902484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hlinkClick r:id="rId4"/>
              </a:rPr>
              <a:t>http://www.oldbaileyonline.org/forms/formMain.jsp</a:t>
            </a:r>
            <a:endParaRPr lang="en-GB" sz="2800" dirty="0"/>
          </a:p>
          <a:p>
            <a:r>
              <a:rPr lang="en-GB" sz="2800" dirty="0"/>
              <a:t>Search for ‘elephant’ under keyword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6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View page source and html or xml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90687"/>
            <a:ext cx="8284265" cy="46328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102" y="1372046"/>
            <a:ext cx="10058400" cy="48024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8" y="473017"/>
            <a:ext cx="9593014" cy="5963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22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123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Digital History</vt:lpstr>
      <vt:lpstr>Google advanced search</vt:lpstr>
      <vt:lpstr>PowerPoint Presentation</vt:lpstr>
      <vt:lpstr>PowerPoint Presentation</vt:lpstr>
      <vt:lpstr>PowerPoint Presentation</vt:lpstr>
      <vt:lpstr>Google books</vt:lpstr>
      <vt:lpstr>Google’s cataloguing of subjects</vt:lpstr>
      <vt:lpstr>queries</vt:lpstr>
      <vt:lpstr>View page source and html or xml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History</dc:title>
  <dc:creator>Katrina Webster</dc:creator>
  <cp:lastModifiedBy>Katrina Webster</cp:lastModifiedBy>
  <cp:revision>7</cp:revision>
  <dcterms:created xsi:type="dcterms:W3CDTF">2014-01-12T21:57:53Z</dcterms:created>
  <dcterms:modified xsi:type="dcterms:W3CDTF">2014-01-14T11:14:49Z</dcterms:modified>
</cp:coreProperties>
</file>