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7F6F6-145A-4E95-A40F-C08CDCAE310B}" type="datetimeFigureOut">
              <a:rPr lang="en-US" smtClean="0"/>
              <a:t>4/26/2013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4D76-3013-4E20-8B34-DBBE291802E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Peace, Power and Prosperity: Lecture </a:t>
            </a:r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Britain on the eve of war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the lecture: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Summary of changes and continuities, 1789-1914: </a:t>
            </a:r>
          </a:p>
          <a:p>
            <a:pPr lvl="1"/>
            <a:r>
              <a:rPr lang="en-GB" dirty="0"/>
              <a:t>politics and representation</a:t>
            </a:r>
          </a:p>
          <a:p>
            <a:pPr lvl="1"/>
            <a:r>
              <a:rPr lang="en-GB" dirty="0"/>
              <a:t>the town, the country, and religion</a:t>
            </a:r>
          </a:p>
          <a:p>
            <a:pPr lvl="1"/>
            <a:r>
              <a:rPr lang="en-GB" dirty="0"/>
              <a:t>the United Kingdom</a:t>
            </a:r>
          </a:p>
          <a:p>
            <a:pPr lvl="1"/>
            <a:r>
              <a:rPr lang="en-GB" dirty="0"/>
              <a:t>empire</a:t>
            </a:r>
          </a:p>
          <a:p>
            <a:pPr lvl="1"/>
            <a:r>
              <a:rPr lang="en-GB" dirty="0"/>
              <a:t>society and welfare</a:t>
            </a:r>
          </a:p>
          <a:p>
            <a:pPr lvl="1"/>
            <a:r>
              <a:rPr lang="en-GB" dirty="0"/>
              <a:t>women and the family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- the Edwardian crisis?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Politics and representation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GB" dirty="0" smtClean="0"/>
              <a:t>Three reform acts 1832, 1867, 1884/5</a:t>
            </a:r>
          </a:p>
          <a:p>
            <a:r>
              <a:rPr lang="en-GB" dirty="0" smtClean="0"/>
              <a:t>Parliament Act 1911</a:t>
            </a:r>
          </a:p>
          <a:p>
            <a:r>
              <a:rPr lang="en-GB" dirty="0" smtClean="0"/>
              <a:t>Disintegration of old party boundaries and the </a:t>
            </a:r>
            <a:r>
              <a:rPr lang="en-GB" dirty="0"/>
              <a:t>r</a:t>
            </a:r>
            <a:r>
              <a:rPr lang="en-GB" dirty="0" smtClean="0"/>
              <a:t>ise of the Labour party </a:t>
            </a:r>
          </a:p>
        </p:txBody>
      </p:sp>
      <p:pic>
        <p:nvPicPr>
          <p:cNvPr id="4" name="Picture 3" descr="The-Burning-of-the-House-of-Lords-and-Commons-Turner-e12679754519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429000"/>
            <a:ext cx="438150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2066" y="5357826"/>
            <a:ext cx="3918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JML Turner, ‘The Burning of the Houses </a:t>
            </a:r>
          </a:p>
          <a:p>
            <a:r>
              <a:rPr lang="en-GB" dirty="0" smtClean="0"/>
              <a:t>of Lords and Commons, 1835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Town, Country, and religion</a:t>
            </a:r>
            <a:br>
              <a:rPr lang="en-GB" dirty="0" smtClean="0">
                <a:solidFill>
                  <a:schemeClr val="tx2"/>
                </a:solidFill>
              </a:rPr>
            </a:br>
            <a:r>
              <a:rPr lang="en-GB" sz="1800" dirty="0" smtClean="0">
                <a:solidFill>
                  <a:schemeClr val="tx2"/>
                </a:solidFill>
              </a:rPr>
              <a:t>http://www.esds.ac.uk/qualidata/online/data/edwardians/photogallery.asp</a:t>
            </a:r>
            <a:endParaRPr lang="en-GB" sz="1800" dirty="0">
              <a:solidFill>
                <a:schemeClr val="tx2"/>
              </a:solidFill>
            </a:endParaRPr>
          </a:p>
        </p:txBody>
      </p:sp>
      <p:pic>
        <p:nvPicPr>
          <p:cNvPr id="6" name="Content Placeholder 5" descr="agriculture0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71612"/>
            <a:ext cx="4857784" cy="2981465"/>
          </a:xfrm>
        </p:spPr>
      </p:pic>
      <p:pic>
        <p:nvPicPr>
          <p:cNvPr id="7" name="Picture 6" descr="civiclife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00438"/>
            <a:ext cx="4143404" cy="31489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5852" y="6143644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Crowds gather for Coronation celebrations, Tindal Square, Chelmsford, 1911.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64344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Livestock being surveyed at a rural cattle and sheep auction, Colchester.</a:t>
            </a:r>
            <a:endParaRPr lang="en-GB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The United Kingdom and empire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afric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2000240"/>
            <a:ext cx="4363825" cy="3857652"/>
          </a:xfrm>
        </p:spPr>
      </p:pic>
      <p:sp>
        <p:nvSpPr>
          <p:cNvPr id="5" name="TextBox 4"/>
          <p:cNvSpPr txBox="1"/>
          <p:nvPr/>
        </p:nvSpPr>
        <p:spPr>
          <a:xfrm>
            <a:off x="6572264" y="600076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Africa, 1914</a:t>
            </a:r>
            <a:endParaRPr lang="en-GB" dirty="0"/>
          </a:p>
        </p:txBody>
      </p:sp>
      <p:pic>
        <p:nvPicPr>
          <p:cNvPr id="6" name="Picture 5" descr="sto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643050"/>
            <a:ext cx="3648581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Society and welfare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poverty2.jpg.displa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428736"/>
            <a:ext cx="5857916" cy="4237226"/>
          </a:xfrm>
        </p:spPr>
      </p:pic>
      <p:sp>
        <p:nvSpPr>
          <p:cNvPr id="5" name="TextBox 4"/>
          <p:cNvSpPr txBox="1"/>
          <p:nvPr/>
        </p:nvSpPr>
        <p:spPr>
          <a:xfrm>
            <a:off x="500034" y="5857892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Adults and children living in York slums, circa 1900 Picture: Joseph </a:t>
            </a:r>
            <a:r>
              <a:rPr lang="en-GB" dirty="0" err="1" smtClean="0"/>
              <a:t>Rowntree</a:t>
            </a:r>
            <a:r>
              <a:rPr lang="en-GB" dirty="0" smtClean="0"/>
              <a:t> Foundation.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Family and women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PortraitOfAnUnknownFamilyInWakefieldaround19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500174"/>
            <a:ext cx="4262064" cy="3143272"/>
          </a:xfrm>
        </p:spPr>
      </p:pic>
      <p:sp>
        <p:nvSpPr>
          <p:cNvPr id="5" name="TextBox 4"/>
          <p:cNvSpPr txBox="1"/>
          <p:nvPr/>
        </p:nvSpPr>
        <p:spPr>
          <a:xfrm>
            <a:off x="357158" y="4786322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Portrait of an unknown family in Wakefield, around 1905, Wakefield Museum. </a:t>
            </a:r>
            <a:endParaRPr lang="en-GB" sz="1600" dirty="0"/>
          </a:p>
        </p:txBody>
      </p:sp>
      <p:pic>
        <p:nvPicPr>
          <p:cNvPr id="6" name="Picture 5" descr="poster_1912_suffragette_no7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285859"/>
            <a:ext cx="3714776" cy="5503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7356" y="6072206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Suffragette magazine, 1910, </a:t>
            </a:r>
          </a:p>
          <a:p>
            <a:r>
              <a:rPr lang="en-GB" sz="1600" dirty="0" smtClean="0"/>
              <a:t>London Museum</a:t>
            </a:r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Edwardian crisis?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Exaggeration by the Conservatives defeated in 1906?</a:t>
            </a:r>
          </a:p>
          <a:p>
            <a:r>
              <a:rPr lang="en-GB" dirty="0"/>
              <a:t>George Dangerfield, </a:t>
            </a:r>
            <a:r>
              <a:rPr lang="en-GB" i="1" dirty="0"/>
              <a:t>The Strange Death of Liberal </a:t>
            </a:r>
            <a:r>
              <a:rPr lang="en-GB" i="1" dirty="0" smtClean="0"/>
              <a:t>England</a:t>
            </a:r>
            <a:r>
              <a:rPr lang="en-GB" dirty="0"/>
              <a:t> </a:t>
            </a:r>
            <a:r>
              <a:rPr lang="en-GB" dirty="0" smtClean="0"/>
              <a:t>(1935)</a:t>
            </a:r>
          </a:p>
          <a:p>
            <a:r>
              <a:rPr lang="en-GB" dirty="0" smtClean="0"/>
              <a:t>Liberal dominance until 1918?</a:t>
            </a:r>
          </a:p>
          <a:p>
            <a:r>
              <a:rPr lang="en-GB" dirty="0" smtClean="0"/>
              <a:t>Labour weakness</a:t>
            </a:r>
            <a:endParaRPr lang="en-GB" dirty="0"/>
          </a:p>
        </p:txBody>
      </p:sp>
      <p:pic>
        <p:nvPicPr>
          <p:cNvPr id="4" name="Picture 3" descr="heb02030.0001.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214686"/>
            <a:ext cx="2032000" cy="345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Peace, Power and Prosperity: Lecture 12</vt:lpstr>
      <vt:lpstr>Structure of the lecture:</vt:lpstr>
      <vt:lpstr>Politics and representation</vt:lpstr>
      <vt:lpstr>Town, Country, and religion http://www.esds.ac.uk/qualidata/online/data/edwardians/photogallery.asp</vt:lpstr>
      <vt:lpstr>The United Kingdom and empire</vt:lpstr>
      <vt:lpstr>Society and welfare</vt:lpstr>
      <vt:lpstr>Family and women</vt:lpstr>
      <vt:lpstr>Edwardian crisis?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Peace, Power and Prosperity: Lecture 11</dc:title>
  <dc:creator>Katrina Navickas</dc:creator>
  <cp:lastModifiedBy>Katrina Navickas</cp:lastModifiedBy>
  <cp:revision>2</cp:revision>
  <dcterms:created xsi:type="dcterms:W3CDTF">2010-04-26T13:30:16Z</dcterms:created>
  <dcterms:modified xsi:type="dcterms:W3CDTF">2013-04-26T10:13:14Z</dcterms:modified>
</cp:coreProperties>
</file>